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7" r:id="rId2"/>
    <p:sldId id="258" r:id="rId3"/>
    <p:sldId id="265" r:id="rId4"/>
    <p:sldId id="266" r:id="rId5"/>
    <p:sldId id="267" r:id="rId6"/>
    <p:sldId id="268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269" r:id="rId29"/>
    <p:sldId id="270" r:id="rId30"/>
    <p:sldId id="271" r:id="rId31"/>
    <p:sldId id="272" r:id="rId32"/>
    <p:sldId id="274" r:id="rId33"/>
    <p:sldId id="277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8" r:id="rId62"/>
    <p:sldId id="329" r:id="rId63"/>
    <p:sldId id="354" r:id="rId64"/>
    <p:sldId id="353" r:id="rId65"/>
    <p:sldId id="351" r:id="rId66"/>
    <p:sldId id="352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7/1/17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5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0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7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3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6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7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7/1/17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5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1713" y="4227513"/>
            <a:ext cx="7391400" cy="2133600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74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757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235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7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59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8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69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0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80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2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636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1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02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7008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1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</a:t>
            </a:r>
            <a:r>
              <a:rPr lang="en-US" dirty="0" smtClean="0">
                <a:solidFill>
                  <a:srgbClr val="010000"/>
                </a:solidFill>
              </a:rPr>
              <a:t>arameter(s)</a:t>
            </a:r>
            <a:endParaRPr lang="en-US" dirty="0">
              <a:solidFill>
                <a:srgbClr val="010000"/>
              </a:solidFill>
            </a:endParaRP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388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Input 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Output 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name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body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9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return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5243349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“call”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660066"/>
                </a:solidFill>
                <a:latin typeface="Courier New" charset="0"/>
              </a:rPr>
              <a:t>public void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790575"/>
            <a:ext cx="8524875" cy="5049838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String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getMonthName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ourier New" charset="0"/>
              </a:rPr>
              <a:t>“January”</a:t>
            </a:r>
            <a:r>
              <a:rPr lang="en-US" altLang="ja-JP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1)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ourier New" charset="0"/>
              </a:rPr>
              <a:t>“February”</a:t>
            </a:r>
            <a:r>
              <a:rPr lang="en-US" altLang="ja-JP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…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ourier New" charset="0"/>
              </a:rPr>
              <a:t>“Unknown”</a:t>
            </a:r>
            <a:r>
              <a:rPr lang="en-US" altLang="ja-JP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Multiple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91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 smtClean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40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68135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FF008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kumimoji="1"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(value &lt; 0)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     value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kumimoji="1" lang="en-US" sz="2000" dirty="0" err="1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517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r = </a:t>
            </a:r>
            <a:r>
              <a:rPr kumimoji="1" lang="en-US" sz="2000" dirty="0" err="1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8925" y="317500"/>
            <a:ext cx="32893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2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619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8925" y="592138"/>
            <a:ext cx="7113588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721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8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824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8244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89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926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268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2763" y="498475"/>
            <a:ext cx="68897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270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39271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</p:spTree>
    <p:extLst>
      <p:ext uri="{BB962C8B-B14F-4D97-AF65-F5344CB8AC3E}">
        <p14:creationId xmlns:p14="http://schemas.microsoft.com/office/powerpoint/2010/main" val="38367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9113" y="0"/>
            <a:ext cx="11436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9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029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292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350" y="787400"/>
            <a:ext cx="650716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294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0295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0296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0297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1260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131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1316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50900" y="1133475"/>
            <a:ext cx="655161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1318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1319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1320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1321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3700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233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188" y="1422400"/>
            <a:ext cx="65532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342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2343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2344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2345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69705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336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364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188" y="1739900"/>
            <a:ext cx="65532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366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3367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3368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3369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56567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438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4388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188" y="1739900"/>
            <a:ext cx="65532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4390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4391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4392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4393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9663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541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5412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188" y="2028825"/>
            <a:ext cx="65532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5414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5415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5416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5417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643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6436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6613" y="1147763"/>
            <a:ext cx="6551612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6438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6439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6440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6441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8232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745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460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50900" y="2346325"/>
            <a:ext cx="655161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462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7463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7464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7465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88693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848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8484" name="Rectangle 12"/>
          <p:cNvSpPr>
            <a:spLocks noChangeArrowheads="1"/>
          </p:cNvSpPr>
          <p:nvPr/>
        </p:nvSpPr>
        <p:spPr bwMode="auto">
          <a:xfrm>
            <a:off x="4972050" y="13811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2415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950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5175" y="592138"/>
            <a:ext cx="6637338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508" name="Rectangle 12"/>
          <p:cNvSpPr>
            <a:spLocks noChangeArrowheads="1"/>
          </p:cNvSpPr>
          <p:nvPr/>
        </p:nvSpPr>
        <p:spPr bwMode="auto">
          <a:xfrm>
            <a:off x="4972050" y="13811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49509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49510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05734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3238" y="3100388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println(“hello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00713" y="3460750"/>
            <a:ext cx="2474913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.getX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73012" y="4929040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.setLocation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(10, 20)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053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5175" y="895350"/>
            <a:ext cx="6637338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532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0533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47062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155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1556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1557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10872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257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580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2581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2582" name="Rectangle 9"/>
          <p:cNvSpPr>
            <a:spLocks noChangeArrowheads="1"/>
          </p:cNvSpPr>
          <p:nvPr/>
        </p:nvSpPr>
        <p:spPr bwMode="auto">
          <a:xfrm>
            <a:off x="455613" y="498475"/>
            <a:ext cx="8210550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69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360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04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3605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3606" name="Rectangle 9"/>
          <p:cNvSpPr>
            <a:spLocks noChangeArrowheads="1"/>
          </p:cNvSpPr>
          <p:nvPr/>
        </p:nvSpPr>
        <p:spPr bwMode="auto">
          <a:xfrm>
            <a:off x="455613" y="498475"/>
            <a:ext cx="8210550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8475" y="542925"/>
            <a:ext cx="612616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08" name="TextBox 11"/>
          <p:cNvSpPr txBox="1">
            <a:spLocks noChangeArrowheads="1"/>
          </p:cNvSpPr>
          <p:nvPr/>
        </p:nvSpPr>
        <p:spPr bwMode="auto">
          <a:xfrm>
            <a:off x="795338" y="2439988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radius</a:t>
            </a:r>
          </a:p>
        </p:txBody>
      </p:sp>
      <p:sp>
        <p:nvSpPr>
          <p:cNvPr id="153609" name="Rectangle 12"/>
          <p:cNvSpPr>
            <a:spLocks noChangeArrowheads="1"/>
          </p:cNvSpPr>
          <p:nvPr/>
        </p:nvSpPr>
        <p:spPr bwMode="auto">
          <a:xfrm>
            <a:off x="2122488" y="2468563"/>
            <a:ext cx="671512" cy="5064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4865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462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628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4629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4630" name="Rectangle 9"/>
          <p:cNvSpPr>
            <a:spLocks noChangeArrowheads="1"/>
          </p:cNvSpPr>
          <p:nvPr/>
        </p:nvSpPr>
        <p:spPr bwMode="auto">
          <a:xfrm>
            <a:off x="455613" y="498475"/>
            <a:ext cx="8210550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8475" y="846138"/>
            <a:ext cx="6126163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632" name="TextBox 11"/>
          <p:cNvSpPr txBox="1">
            <a:spLocks noChangeArrowheads="1"/>
          </p:cNvSpPr>
          <p:nvPr/>
        </p:nvSpPr>
        <p:spPr bwMode="auto">
          <a:xfrm>
            <a:off x="795338" y="2439988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radius</a:t>
            </a:r>
          </a:p>
        </p:txBody>
      </p:sp>
      <p:sp>
        <p:nvSpPr>
          <p:cNvPr id="154633" name="Rectangle 12"/>
          <p:cNvSpPr>
            <a:spLocks noChangeArrowheads="1"/>
          </p:cNvSpPr>
          <p:nvPr/>
        </p:nvSpPr>
        <p:spPr bwMode="auto">
          <a:xfrm>
            <a:off x="2122488" y="2468563"/>
            <a:ext cx="671512" cy="5064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4171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565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652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5653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5654" name="Rectangle 9"/>
          <p:cNvSpPr>
            <a:spLocks noChangeArrowheads="1"/>
          </p:cNvSpPr>
          <p:nvPr/>
        </p:nvSpPr>
        <p:spPr bwMode="auto">
          <a:xfrm>
            <a:off x="455613" y="498475"/>
            <a:ext cx="8210550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35175" y="846138"/>
            <a:ext cx="3333750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656" name="TextBox 11"/>
          <p:cNvSpPr txBox="1">
            <a:spLocks noChangeArrowheads="1"/>
          </p:cNvSpPr>
          <p:nvPr/>
        </p:nvSpPr>
        <p:spPr bwMode="auto">
          <a:xfrm>
            <a:off x="795338" y="2439988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radius</a:t>
            </a:r>
          </a:p>
        </p:txBody>
      </p:sp>
      <p:sp>
        <p:nvSpPr>
          <p:cNvPr id="155657" name="Rectangle 12"/>
          <p:cNvSpPr>
            <a:spLocks noChangeArrowheads="1"/>
          </p:cNvSpPr>
          <p:nvPr/>
        </p:nvSpPr>
        <p:spPr bwMode="auto">
          <a:xfrm>
            <a:off x="2122488" y="2468563"/>
            <a:ext cx="671512" cy="5064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5658" name="Rectangle 16"/>
          <p:cNvSpPr>
            <a:spLocks noChangeArrowheads="1"/>
          </p:cNvSpPr>
          <p:nvPr/>
        </p:nvSpPr>
        <p:spPr bwMode="auto">
          <a:xfrm>
            <a:off x="3681413" y="1243013"/>
            <a:ext cx="1557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29578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667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676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6677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6678" name="Rectangle 16"/>
          <p:cNvSpPr>
            <a:spLocks noChangeArrowheads="1"/>
          </p:cNvSpPr>
          <p:nvPr/>
        </p:nvSpPr>
        <p:spPr bwMode="auto">
          <a:xfrm>
            <a:off x="4806950" y="1011238"/>
            <a:ext cx="155733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12143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769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2313" y="895350"/>
            <a:ext cx="4040187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7700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7701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7702" name="Rectangle 16"/>
          <p:cNvSpPr>
            <a:spLocks noChangeArrowheads="1"/>
          </p:cNvSpPr>
          <p:nvPr/>
        </p:nvSpPr>
        <p:spPr bwMode="auto">
          <a:xfrm>
            <a:off x="4806950" y="1011238"/>
            <a:ext cx="155733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28638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872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2313" y="895350"/>
            <a:ext cx="4040187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8724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8725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8726" name="Rectangle 16"/>
          <p:cNvSpPr>
            <a:spLocks noChangeArrowheads="1"/>
          </p:cNvSpPr>
          <p:nvPr/>
        </p:nvSpPr>
        <p:spPr bwMode="auto">
          <a:xfrm>
            <a:off x="4806950" y="1011238"/>
            <a:ext cx="155733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  <p:sp>
        <p:nvSpPr>
          <p:cNvPr id="158727" name="TextBox 9"/>
          <p:cNvSpPr txBox="1">
            <a:spLocks noChangeArrowheads="1"/>
          </p:cNvSpPr>
          <p:nvPr/>
        </p:nvSpPr>
        <p:spPr bwMode="auto">
          <a:xfrm>
            <a:off x="2325688" y="2498725"/>
            <a:ext cx="922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area</a:t>
            </a:r>
          </a:p>
        </p:txBody>
      </p:sp>
      <p:sp>
        <p:nvSpPr>
          <p:cNvPr id="158728" name="Rectangle 10"/>
          <p:cNvSpPr>
            <a:spLocks noChangeArrowheads="1"/>
          </p:cNvSpPr>
          <p:nvPr/>
        </p:nvSpPr>
        <p:spPr bwMode="auto">
          <a:xfrm>
            <a:off x="3436938" y="2513013"/>
            <a:ext cx="1570037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4484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974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2313" y="1198563"/>
            <a:ext cx="4040187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9748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9749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9750" name="TextBox 9"/>
          <p:cNvSpPr txBox="1">
            <a:spLocks noChangeArrowheads="1"/>
          </p:cNvSpPr>
          <p:nvPr/>
        </p:nvSpPr>
        <p:spPr bwMode="auto">
          <a:xfrm>
            <a:off x="2325688" y="2498725"/>
            <a:ext cx="922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area</a:t>
            </a:r>
          </a:p>
        </p:txBody>
      </p:sp>
      <p:sp>
        <p:nvSpPr>
          <p:cNvPr id="159751" name="Rectangle 10"/>
          <p:cNvSpPr>
            <a:spLocks noChangeArrowheads="1"/>
          </p:cNvSpPr>
          <p:nvPr/>
        </p:nvSpPr>
        <p:spPr bwMode="auto">
          <a:xfrm>
            <a:off x="3436938" y="2513013"/>
            <a:ext cx="1570037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26756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808038" y="2247900"/>
            <a:ext cx="37862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88" y="1878013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077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7500" y="1530350"/>
            <a:ext cx="30321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0772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60773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60774" name="TextBox 9"/>
          <p:cNvSpPr txBox="1">
            <a:spLocks noChangeArrowheads="1"/>
          </p:cNvSpPr>
          <p:nvPr/>
        </p:nvSpPr>
        <p:spPr bwMode="auto">
          <a:xfrm>
            <a:off x="2325688" y="2498725"/>
            <a:ext cx="922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area</a:t>
            </a:r>
          </a:p>
        </p:txBody>
      </p:sp>
      <p:sp>
        <p:nvSpPr>
          <p:cNvPr id="160775" name="Rectangle 10"/>
          <p:cNvSpPr>
            <a:spLocks noChangeArrowheads="1"/>
          </p:cNvSpPr>
          <p:nvPr/>
        </p:nvSpPr>
        <p:spPr bwMode="auto">
          <a:xfrm>
            <a:off x="3436938" y="2513013"/>
            <a:ext cx="1570037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39009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 smtClean="0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Good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599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50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6486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262063"/>
            <a:ext cx="638492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6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3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 smtClean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1" name="Picture 3" descr="Screen Shot 2015-06-19 at 12.31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61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1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7568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083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3569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1929</Words>
  <Application>Microsoft Macintosh PowerPoint</Application>
  <PresentationFormat>On-screen Show (4:3)</PresentationFormat>
  <Paragraphs>633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Calibri</vt:lpstr>
      <vt:lpstr>Courier New</vt:lpstr>
      <vt:lpstr>Monotype Sorts</vt:lpstr>
      <vt:lpstr>Arial</vt:lpstr>
      <vt:lpstr>Century Gothic</vt:lpstr>
      <vt:lpstr>Courier</vt:lpstr>
      <vt:lpstr>ＭＳ Ｐゴシック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Tyler Jay Conklin</cp:lastModifiedBy>
  <cp:revision>11</cp:revision>
  <dcterms:created xsi:type="dcterms:W3CDTF">2016-06-22T10:46:22Z</dcterms:created>
  <dcterms:modified xsi:type="dcterms:W3CDTF">2017-07-01T09:17:37Z</dcterms:modified>
</cp:coreProperties>
</file>